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C0CD7C3-FAEE-5245-89FA-5BE351F52A43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C50050D0-5788-E04E-BBE3-D07B3B87C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Your Heritage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Finding the Story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11610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with as many family members as possible.</a:t>
            </a:r>
          </a:p>
          <a:p>
            <a:r>
              <a:rPr lang="en-US" dirty="0" smtClean="0"/>
              <a:t>Who has the most interesting story to tell?</a:t>
            </a:r>
          </a:p>
          <a:p>
            <a:r>
              <a:rPr lang="en-US" dirty="0" smtClean="0"/>
              <a:t>Who would be a good person to interview?</a:t>
            </a:r>
          </a:p>
          <a:p>
            <a:r>
              <a:rPr lang="en-US" dirty="0" smtClean="0"/>
              <a:t>When is the right time for an interview?</a:t>
            </a:r>
          </a:p>
          <a:p>
            <a:r>
              <a:rPr lang="en-US" dirty="0" smtClean="0"/>
              <a:t>Where/How will you conduct the interview?</a:t>
            </a:r>
          </a:p>
        </p:txBody>
      </p:sp>
    </p:spTree>
    <p:extLst>
      <p:ext uri="{BB962C8B-B14F-4D97-AF65-F5344CB8AC3E}">
        <p14:creationId xmlns:p14="http://schemas.microsoft.com/office/powerpoint/2010/main" val="8717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Distance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Skype?</a:t>
            </a:r>
          </a:p>
          <a:p>
            <a:r>
              <a:rPr lang="en-US" dirty="0" smtClean="0"/>
              <a:t>Email?</a:t>
            </a:r>
          </a:p>
          <a:p>
            <a:r>
              <a:rPr lang="en-US" dirty="0" smtClean="0"/>
              <a:t>Phone call?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7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them you want to listen to their life story</a:t>
            </a:r>
          </a:p>
          <a:p>
            <a:r>
              <a:rPr lang="en-US" dirty="0" smtClean="0"/>
              <a:t>Remind them it is about preserving memories</a:t>
            </a:r>
          </a:p>
          <a:p>
            <a:r>
              <a:rPr lang="en-US" dirty="0" smtClean="0"/>
              <a:t>Reassure them that you will not reveal family secrets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2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basic questions</a:t>
            </a:r>
          </a:p>
          <a:p>
            <a:r>
              <a:rPr lang="en-US" dirty="0" smtClean="0"/>
              <a:t>Ask family members to contribute questions</a:t>
            </a:r>
          </a:p>
          <a:p>
            <a:r>
              <a:rPr lang="en-US" dirty="0" smtClean="0"/>
              <a:t>Look for visual prompts such as photographs, newspaper stories, or family heirlooms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6917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Biographical information</a:t>
            </a:r>
          </a:p>
          <a:p>
            <a:r>
              <a:rPr lang="en-US" dirty="0" smtClean="0"/>
              <a:t>Places of residence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Military service</a:t>
            </a:r>
          </a:p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Special events</a:t>
            </a:r>
          </a:p>
          <a:p>
            <a:r>
              <a:rPr lang="en-US" dirty="0" smtClean="0"/>
              <a:t>Advice for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1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chronological list of questions as a prompt</a:t>
            </a:r>
          </a:p>
          <a:p>
            <a:r>
              <a:rPr lang="en-US" dirty="0" smtClean="0"/>
              <a:t>Prepare a timeline of their life </a:t>
            </a:r>
          </a:p>
          <a:p>
            <a:r>
              <a:rPr lang="en-US" dirty="0" smtClean="0"/>
              <a:t>Know a little about the historical period they lived in</a:t>
            </a:r>
            <a:endParaRPr lang="en-US" dirty="0"/>
          </a:p>
          <a:p>
            <a:r>
              <a:rPr lang="en-US" dirty="0" smtClean="0"/>
              <a:t>Gather materials or equipment you need</a:t>
            </a:r>
          </a:p>
          <a:p>
            <a:r>
              <a:rPr lang="en-US" dirty="0" smtClean="0"/>
              <a:t>Verify the date and time</a:t>
            </a:r>
          </a:p>
          <a:p>
            <a:r>
              <a:rPr lang="en-US" dirty="0" smtClean="0"/>
              <a:t>Have a practice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of names of people and places</a:t>
            </a:r>
          </a:p>
          <a:p>
            <a:r>
              <a:rPr lang="en-US" dirty="0" smtClean="0"/>
              <a:t>Ask them to spell unusual names</a:t>
            </a:r>
          </a:p>
          <a:p>
            <a:r>
              <a:rPr lang="en-US" dirty="0" smtClean="0"/>
              <a:t>Record their voice if possible</a:t>
            </a:r>
          </a:p>
          <a:p>
            <a:r>
              <a:rPr lang="en-US" dirty="0" smtClean="0"/>
              <a:t>Ask open-ended questions</a:t>
            </a:r>
          </a:p>
          <a:p>
            <a:r>
              <a:rPr lang="en-US" dirty="0" smtClean="0"/>
              <a:t>As follow-up questions</a:t>
            </a:r>
          </a:p>
          <a:p>
            <a:r>
              <a:rPr lang="en-US" dirty="0" smtClean="0"/>
              <a:t>Don’t interrupt or contradict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4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history of the time period </a:t>
            </a:r>
            <a:endParaRPr lang="en-US" dirty="0"/>
          </a:p>
          <a:p>
            <a:r>
              <a:rPr lang="en-US" dirty="0" smtClean="0"/>
              <a:t>Look at photos of period costumes and architecture</a:t>
            </a:r>
          </a:p>
          <a:p>
            <a:r>
              <a:rPr lang="en-US" dirty="0" smtClean="0"/>
              <a:t>Look through old family photos</a:t>
            </a:r>
            <a:endParaRPr lang="en-US" dirty="0"/>
          </a:p>
          <a:p>
            <a:r>
              <a:rPr lang="en-US" dirty="0" smtClean="0"/>
              <a:t>Do some research – </a:t>
            </a:r>
            <a:r>
              <a:rPr lang="en-US" dirty="0" err="1" smtClean="0"/>
              <a:t>Ancestry.com</a:t>
            </a:r>
            <a:r>
              <a:rPr lang="en-US" dirty="0" smtClean="0"/>
              <a:t>, </a:t>
            </a:r>
            <a:r>
              <a:rPr lang="en-US" smtClean="0"/>
              <a:t>oralhistory.org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212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91</TotalTime>
  <Words>248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Travelogue</vt:lpstr>
      <vt:lpstr>Your Heritage</vt:lpstr>
      <vt:lpstr>Collecting Stories</vt:lpstr>
      <vt:lpstr>Long Distance Interview</vt:lpstr>
      <vt:lpstr>Making Contact</vt:lpstr>
      <vt:lpstr>Prepare for the Interview</vt:lpstr>
      <vt:lpstr>Topics to Cover</vt:lpstr>
      <vt:lpstr>Do Your Homework</vt:lpstr>
      <vt:lpstr>During the Interview</vt:lpstr>
      <vt:lpstr>Filling in the Blanks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Heritage</dc:title>
  <dc:creator>SAS SAS</dc:creator>
  <cp:lastModifiedBy>SAS SAS</cp:lastModifiedBy>
  <cp:revision>4</cp:revision>
  <dcterms:created xsi:type="dcterms:W3CDTF">2013-09-03T03:12:36Z</dcterms:created>
  <dcterms:modified xsi:type="dcterms:W3CDTF">2013-09-03T04:43:38Z</dcterms:modified>
</cp:coreProperties>
</file>